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628"/>
    <a:srgbClr val="0F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92214"/>
  </p:normalViewPr>
  <p:slideViewPr>
    <p:cSldViewPr snapToGrid="0" snapToObjects="1">
      <p:cViewPr varScale="1">
        <p:scale>
          <a:sx n="103" d="100"/>
          <a:sy n="103" d="100"/>
        </p:scale>
        <p:origin x="61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E422-B744-FD4D-B09A-A18182D3861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9BB74-7B27-664F-BD60-359AADFA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8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0TWY4f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utt.ly/eTn4doX" TargetMode="External"/><Relationship Id="rId4" Type="http://schemas.openxmlformats.org/officeDocument/2006/relationships/hyperlink" Target="https://cutt.ly/ETn4ow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Call Flyer for more Information: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https://cutt.ly/0TWY4fS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LINKS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and startups: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https://cutt.ly/ETn4owg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Individuals/Talents: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https://cutt.ly/eTn4doX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9BB74-7B27-664F-BD60-359AADFAE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F1BD-A199-8F45-847F-A3B15FE41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7C74C-20C1-5D4F-AAF1-9AD6640F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6161-6FE3-5545-99CC-F3E68405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DA021-2BF6-D243-B769-853BA6D2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D9D37-2E5C-EC42-A466-23C3AB19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8A9B-AF6F-1F40-B67E-016F8FE7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34F92-5A8B-E444-8536-DB9CE1A9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1CE1-D4CB-9C49-B1A3-41CACF7B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0738-99CC-8441-9C72-CB9BB5CB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3B35F-BA38-0F4C-9594-0F675AB5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57DE0-3C41-3C4C-BA79-BCAA5341C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A344B-2F09-D84D-92F0-FE8E9E82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67CF-485E-B04A-BF0C-BB83707C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A699A-B184-C541-82DC-DE33FB5C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E63A-EC1B-6A47-AAB9-DBAFA190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689A-2B13-7143-B832-A578FEEC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DE60-7101-FE41-B665-5A3A73C4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B4F1A-E553-AE44-8746-B4ADCA59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4573E-B016-884D-B394-E30360E1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540D-429C-CC46-9534-7E278EDA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70AC-0FC8-2141-B570-620BF03B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47F5-23B6-674F-A0EB-A366A2DD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2D12-08B4-5E47-8BF7-A931760F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5EAC-BA90-0B46-AA55-7A606545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AF4B-C7E6-654E-B497-2F820E2D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2037-E0B4-544A-958E-DE3B0BB6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A07B-ACBF-FF4D-8E46-3EBCA55BA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CBDB-DB3E-F949-B93C-3AEC0F08B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0F74C-6C66-1F4A-9796-AD4F2DE7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8A846-B834-6347-81E6-357C2FC5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21AD9-F157-3741-B143-C507EF1A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F5CD-EC06-684A-852A-EFA3C0AF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E3CEC-FA8F-A346-B009-C074977B8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23914-5D54-C845-8DF8-E4F6A420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E8AD-CF6E-0649-B0AC-08E46B19A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66C81-5D36-0C4D-B81C-3B1B0150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ACCEB-986F-4244-B3AA-83F72046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C55E2-0E2B-2240-9406-EA1CA0C7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8ADB-A7A4-7244-9641-2F1D7E46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1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1194-A605-164A-B09C-CC58C16B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B4807-21AA-D54A-984E-7894D50F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16C8C-0901-B242-80EE-AA1C4ACA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7C459-9AE9-DA44-A619-315D7F27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6C46B-E052-034F-B61E-72F80FAD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CDF42-494B-FC46-B628-7FCA37C3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4F6E-1A94-DA46-993D-BDF726B5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6DFB-18CD-9442-B06D-FAB551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A8D8-CA7E-C347-978A-340E64DB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759CD-B706-384F-B260-DC083AEE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1B4A0-87CA-7843-8086-AFBB7665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841D4-40B1-B949-BDFC-59B93828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61CE0-A96F-8C41-811D-193A79C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8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AC2F-4987-B546-87CC-7967A323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E579F-BDFC-DB40-BDBD-11E17374F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EC316-6322-0443-AF42-E7E36657C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E3BA1-4CAF-6B48-AF69-A2A0ACE6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60B2-E61D-C142-8236-F7CAFA03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E5CC6-0382-794E-8559-C725C4DE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CB139-4AAA-7447-8C03-A4FF6CFF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55D2-EEAE-A749-98A7-09C14E432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7BAB-5005-D04C-A3DE-E4938B692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DADE-ABB2-494D-A4BD-A6D865CE3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F19E-8C2A-A94E-B214-3753FD0FB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utt.ly/0TWY4f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hyperlink" Target="https://www.youtube.com/watch?v=SGD82sepGi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546C63-0EE8-FE41-AE9C-BA1B0B9A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50"/>
          <a:stretch/>
        </p:blipFill>
        <p:spPr>
          <a:xfrm>
            <a:off x="2315978" y="6047896"/>
            <a:ext cx="6794500" cy="810104"/>
          </a:xfrm>
          <a:prstGeom prst="rect">
            <a:avLst/>
          </a:prstGeom>
        </p:spPr>
      </p:pic>
      <p:pic>
        <p:nvPicPr>
          <p:cNvPr id="9" name="Picture 8" descr="A picture containing grass, outdoor, field, outdoor object&#10;&#10;Description automatically generated">
            <a:extLst>
              <a:ext uri="{FF2B5EF4-FFF2-40B4-BE49-F238E27FC236}">
                <a16:creationId xmlns:a16="http://schemas.microsoft.com/office/drawing/2014/main" id="{099F770D-4567-2F40-B49D-97550432A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r="36803" b="29094"/>
          <a:stretch/>
        </p:blipFill>
        <p:spPr>
          <a:xfrm>
            <a:off x="-350767" y="-2483400"/>
            <a:ext cx="13929360" cy="108944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C276B2-0B85-D64B-88EB-CFE8B8A31D87}"/>
              </a:ext>
            </a:extLst>
          </p:cNvPr>
          <p:cNvSpPr txBox="1"/>
          <p:nvPr/>
        </p:nvSpPr>
        <p:spPr>
          <a:xfrm>
            <a:off x="4289181" y="21001"/>
            <a:ext cx="8299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Titillium Web SemiBold" pitchFamily="2" charset="77"/>
              </a:rPr>
              <a:t>OPEN CALL UNTIL DECEMBER 19</a:t>
            </a:r>
            <a:r>
              <a:rPr lang="en-US" sz="3500" baseline="30000" dirty="0">
                <a:solidFill>
                  <a:schemeClr val="accent2">
                    <a:lumMod val="75000"/>
                  </a:schemeClr>
                </a:solidFill>
                <a:latin typeface="Titillium Web SemiBold" pitchFamily="2" charset="77"/>
              </a:rPr>
              <a:t>th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Titillium Web SemiBold" pitchFamily="2" charset="77"/>
              </a:rPr>
              <a:t>,2021</a:t>
            </a:r>
            <a:endParaRPr lang="en-US" sz="3500" baseline="30000" dirty="0">
              <a:solidFill>
                <a:schemeClr val="accent2">
                  <a:lumMod val="75000"/>
                </a:schemeClr>
              </a:solidFill>
              <a:latin typeface="Titillium Web SemiBol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6D186-F78B-2045-ACDD-F56544CEF98A}"/>
              </a:ext>
            </a:extLst>
          </p:cNvPr>
          <p:cNvSpPr txBox="1"/>
          <p:nvPr/>
        </p:nvSpPr>
        <p:spPr>
          <a:xfrm>
            <a:off x="4517835" y="741433"/>
            <a:ext cx="75298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tillium Web" pitchFamily="2" charset="77"/>
              </a:rPr>
              <a:t>Looking for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Entrepreneurial Students &amp; Talents wishing to join an early-stage startup team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Early-stage &amp; Student Startup teams looking to further develop their innovation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Innovations &amp; Startup Ideas must be in line with the following topics: 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Manufacturing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Circular Economy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Sustainable Urban Mobility</a:t>
            </a:r>
          </a:p>
          <a:p>
            <a:pPr lvl="1"/>
            <a:endParaRPr lang="en-US" dirty="0">
              <a:latin typeface="Titillium Web" pitchFamily="2" charset="77"/>
            </a:endParaRPr>
          </a:p>
          <a:p>
            <a:r>
              <a:rPr lang="en-US" b="1" dirty="0">
                <a:latin typeface="Titillium Web" pitchFamily="2" charset="77"/>
              </a:rPr>
              <a:t>What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8-week program starting on </a:t>
            </a:r>
            <a:r>
              <a:rPr lang="hr-HR" dirty="0">
                <a:latin typeface="Titillium Web" pitchFamily="2" charset="77"/>
              </a:rPr>
              <a:t>January </a:t>
            </a:r>
            <a:r>
              <a:rPr lang="en-US" dirty="0">
                <a:latin typeface="Titillium Web" pitchFamily="2" charset="77"/>
              </a:rPr>
              <a:t>29</a:t>
            </a:r>
            <a:r>
              <a:rPr lang="en-US" baseline="30000" dirty="0">
                <a:latin typeface="Titillium Web" pitchFamily="2" charset="77"/>
              </a:rPr>
              <a:t>th</a:t>
            </a:r>
            <a:r>
              <a:rPr lang="en-US" dirty="0">
                <a:latin typeface="Titillium Web" pitchFamily="2" charset="77"/>
              </a:rPr>
              <a:t>, 202</a:t>
            </a:r>
            <a:r>
              <a:rPr lang="hr-HR" dirty="0">
                <a:latin typeface="Titillium Web" pitchFamily="2" charset="77"/>
              </a:rPr>
              <a:t>2</a:t>
            </a:r>
            <a:r>
              <a:rPr lang="en-US" dirty="0">
                <a:latin typeface="Titillium Web" pitchFamily="2" charset="77"/>
              </a:rPr>
              <a:t>, where you will accelerate your startup idea, with the help of coaching from incubator consultants, industry and EIT experts (20+ International Partners)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Exchange with international talents and startup teams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Possibility for teams to find new members, and talents to find teams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Preparation to be pitch ready by March 25</a:t>
            </a:r>
            <a:r>
              <a:rPr lang="en-US" baseline="30000" dirty="0">
                <a:latin typeface="Titillium Web" pitchFamily="2" charset="77"/>
              </a:rPr>
              <a:t>th</a:t>
            </a:r>
            <a:r>
              <a:rPr lang="en-US" dirty="0">
                <a:latin typeface="Titillium Web" pitchFamily="2" charset="77"/>
              </a:rPr>
              <a:t>, 202</a:t>
            </a:r>
            <a:r>
              <a:rPr lang="hr-HR">
                <a:latin typeface="Titillium Web" pitchFamily="2" charset="77"/>
              </a:rPr>
              <a:t>2</a:t>
            </a:r>
            <a:endParaRPr lang="en-US" dirty="0">
              <a:latin typeface="Titillium Web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Possibility to join one of our 18 incubators at conclusion of the 8 weeks</a:t>
            </a:r>
          </a:p>
          <a:p>
            <a:endParaRPr lang="en-US" dirty="0">
              <a:latin typeface="Titillium Web" pitchFamily="2" charset="77"/>
            </a:endParaRPr>
          </a:p>
          <a:p>
            <a:pPr lvl="1"/>
            <a:endParaRPr lang="en-US" dirty="0">
              <a:latin typeface="Titillium Web" pitchFamily="2" charset="77"/>
            </a:endParaRPr>
          </a:p>
          <a:p>
            <a:pPr lvl="1"/>
            <a:endParaRPr lang="en-US" dirty="0">
              <a:latin typeface="Titillium Web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Titillium Web" pitchFamily="2" charset="77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B8363DB8-419C-FC49-B6B3-91B8FE1C1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8310">
            <a:off x="-1080837" y="-825784"/>
            <a:ext cx="5478831" cy="3046548"/>
          </a:xfrm>
          <a:prstGeom prst="ellipse">
            <a:avLst/>
          </a:prstGeom>
          <a:effectLst>
            <a:softEdge rad="57835"/>
          </a:effectLst>
        </p:spPr>
      </p:pic>
      <p:pic>
        <p:nvPicPr>
          <p:cNvPr id="24" name="Picture 23" descr="Qr code&#10;&#10;Description automatically generated">
            <a:extLst>
              <a:ext uri="{FF2B5EF4-FFF2-40B4-BE49-F238E27FC236}">
                <a16:creationId xmlns:a16="http://schemas.microsoft.com/office/drawing/2014/main" id="{94681321-C979-1E41-A65D-8B1A78A35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949" y="1996128"/>
            <a:ext cx="1153681" cy="1432872"/>
          </a:xfrm>
          <a:prstGeom prst="rect">
            <a:avLst/>
          </a:prstGeom>
        </p:spPr>
      </p:pic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B6E74D3C-AFA4-CB41-A992-7364E958E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264" y="3662008"/>
            <a:ext cx="1153681" cy="14328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9C8BC6-70C4-B443-85AC-A91902D0021E}"/>
              </a:ext>
            </a:extLst>
          </p:cNvPr>
          <p:cNvSpPr/>
          <p:nvPr/>
        </p:nvSpPr>
        <p:spPr>
          <a:xfrm>
            <a:off x="1241489" y="2592961"/>
            <a:ext cx="1832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Titillium Web" pitchFamily="2" charset="77"/>
              </a:rPr>
              <a:t>Individual Student &amp; Talent Application</a:t>
            </a:r>
            <a:endParaRPr lang="en-US" sz="1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C638DF-4C3D-654D-836E-3A98D0269F1C}"/>
              </a:ext>
            </a:extLst>
          </p:cNvPr>
          <p:cNvSpPr/>
          <p:nvPr/>
        </p:nvSpPr>
        <p:spPr>
          <a:xfrm>
            <a:off x="1241489" y="3834588"/>
            <a:ext cx="1856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Titillium Web" pitchFamily="2" charset="77"/>
              </a:rPr>
              <a:t>Early-stage startups &amp; Student Teams Application</a:t>
            </a:r>
            <a:endParaRPr lang="en-US" sz="14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994E2C-9935-0340-BD00-D9E991DCD23A}"/>
              </a:ext>
            </a:extLst>
          </p:cNvPr>
          <p:cNvSpPr/>
          <p:nvPr/>
        </p:nvSpPr>
        <p:spPr>
          <a:xfrm>
            <a:off x="-107732" y="4933364"/>
            <a:ext cx="2343150" cy="323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448B"/>
                </a:solidFill>
                <a:highlight>
                  <a:srgbClr val="DB8628"/>
                </a:highlight>
                <a:latin typeface="Titillium Web Black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 FLYER</a:t>
            </a:r>
            <a:endParaRPr lang="en-US" b="1" dirty="0">
              <a:solidFill>
                <a:srgbClr val="0F448B"/>
              </a:solidFill>
              <a:highlight>
                <a:srgbClr val="DB8628"/>
              </a:highlight>
              <a:latin typeface="Titillium Web Black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9C1A45E-0D9C-F04C-B140-F379D5D2CEF6}"/>
              </a:ext>
            </a:extLst>
          </p:cNvPr>
          <p:cNvSpPr/>
          <p:nvPr/>
        </p:nvSpPr>
        <p:spPr>
          <a:xfrm>
            <a:off x="-140236" y="5431182"/>
            <a:ext cx="2343150" cy="323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448B"/>
                </a:solidFill>
                <a:highlight>
                  <a:srgbClr val="DB8628"/>
                </a:highlight>
                <a:latin typeface="Titillium Web Black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b="1" dirty="0">
              <a:solidFill>
                <a:srgbClr val="0F448B"/>
              </a:solidFill>
              <a:highlight>
                <a:srgbClr val="DB8628"/>
              </a:highlight>
              <a:latin typeface="Titillium Web Black" pitchFamily="2" charset="77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26CEB114-62C8-874F-8BFB-0B34C405E15B}"/>
              </a:ext>
            </a:extLst>
          </p:cNvPr>
          <p:cNvSpPr/>
          <p:nvPr/>
        </p:nvSpPr>
        <p:spPr>
          <a:xfrm>
            <a:off x="8741031" y="2420695"/>
            <a:ext cx="4553489" cy="933649"/>
          </a:xfrm>
          <a:prstGeom prst="rightArrow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F448B"/>
                </a:solidFill>
                <a:latin typeface="Titillium Web" pitchFamily="2" charset="77"/>
              </a:rPr>
              <a:t>20+ International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82959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195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Titillium Web</vt:lpstr>
      <vt:lpstr>Titillium Web Black</vt:lpstr>
      <vt:lpstr>Titillium Web SemiBold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D</dc:creator>
  <cp:lastModifiedBy>Oto Wilhelm</cp:lastModifiedBy>
  <cp:revision>13</cp:revision>
  <dcterms:created xsi:type="dcterms:W3CDTF">2021-11-22T16:50:25Z</dcterms:created>
  <dcterms:modified xsi:type="dcterms:W3CDTF">2021-11-30T09:34:21Z</dcterms:modified>
</cp:coreProperties>
</file>